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notesMasterIdLst>
    <p:notesMasterId r:id="rId12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notesMaster" Target="notesMasters/notesMaster1.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definieren IS als die Sicherstellung von 3 Schutzzielen
Vertraulichkeit
Integrität
Verfügbarkeit
Wir gewährleisten dies durch Infrastruktur. Technisch, baulich und organisatorisch
aber auch auf der Ebene des Indiviidums liegt ein grosser Einfluss. Darum auch diese Schulung heute.
Unser Ziel wäre dass ihr sicher die Informationssicherheit gewährleisten könnt und vielleicht sogar auch verbessern?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Passwords we said are vulnerable to phishing and social engineering, but they can also be vulnerable to brute forcing
I wont provide any concrete times on password brute forcing since it can change very quickly in either direction.
What i will say, is that wordlists have a significant influence on the time it takes to brute force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January 2019, a large collection of credential stuffing lists (combinations of email addresses and passwords used to hijack accounts on other services) was discovered being distributed on a popular hacking forum. The data contained almost 2.7 billion records including 773 million unique email addresses alongside passwords
Gewisse Passwortmanager haben eine ähnliche Funktion eingebaut wo Sie die hinterlegeten Passwörter kontrollieren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mnemonic
So you could use: my favorite movie is top gun 2 from 2023 + Tom Cruise
MYFMITG2F2023+tc
a device such as a pattern of letters, ideas, or associations that assists in remembering something, for example Richard Of York Gave Battle In Vain for the colours of the spectrum (red, orange, yellow, green, blue, indigo, violet).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nun die einzelnen Schutziele anschauen die IS als ganzes ausmachen
Wir fangen mit dem ersten V, Vertraulichkeit an
Vertraulichkeit definieren wir als den Schutz vor unbefugtem Zugriff auf Informationen und Daten. Dies hilft uns Privatsphäre und Geheimhaltung zu wahren
Beispiel dafür wäre das nur Finanzmitarbeiter zu gewissen Finanzdaten zugang haben. Unautorisierte mitarbeiter nicht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Integrität geht es um korrektheit und in gewissen Situationen unveränderlichkeit von daten. Somit können wir Originalität eines Dokumentes nachweisen und uns von manipulation und Fälschung schützen
Beispiel wäre digtialeSignaturen. Man kan die identität des senders nachweisen und überprüfen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zweite V im VIV ist Verf¨ugbarkeit. Bei der Verfügbarkeit geht es darum Zugänglichkeit zu Daten und Informationen zu gewährleisten, innerhalb von einem definierten Zeitraum.
Muss nicht umbedingt 24/7 sein, aber innerhalb des zeitraums sollten wir Verfügbarkeit garantieren können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Zoom Poll / Quiz</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Vermutlich haben die meisten von euch schon mal solch eine SMS gekriegt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Jetzt haben wir eine Grundlegende Definition von informationssicherheit und kennen das VIV trio. Wir haben die Frage beantwortet **WAS** Informationssicherhiet ist und wir werden uns jetzt anschauen *WIESO* wir Informationssicherheit brauchen?
Heutzutage haben wir Daten in riesigen Mengen, aber nicht nur Quantität ist vorhanden, sondern wir haben auch Daten mit viel wert.
Dies können zum Beispiel Finanzdaten sein, 
oder Personendaten
und auch Gesundheitsdaten in verschiedenen Formen
Der Wert dieser Daten ist natürlich eine Motivation für Angreifer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Motivationen können aber verschieden sein
Wir haben definitiv den Finanziellen aspekt, mit eigener Bereicherung und aber auch Schaden finanziell anrichten
Aber es gibt auch die politische Motivation, soziale medien spielen hier auch eine grosse Rolle
Und wir haben persönliche Motivation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Motivationen können aber verschieden sein
Wir haben definitiv den Finanziellen aspekt, mit eigener Bereicherung und aber auch Schaden finanziell anrichten
Aber es gibt auch die politische Motivation, soziale medien spielen hier auch eine grosse Rolle
Und wir haben persönliche Motivation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Motivationen können aber verschieden sein
Wir haben definitiv den Finanziellen aspekt, mit eigener Bereicherung und aber auch Schaden finanziell anrichten
Aber es gibt auch die politische Motivation, soziale medien spielen hier auch eine grosse Rolle
Und wir haben persönliche Motivation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Gruppen / Individuen haben also ihre Motivationen und wir unsere Informationen / Daten
Diese Daten / Informationen, respektive die System auf die sie gelagert sind haben meistens schwachstellen in irgeinder Form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Angreifer möchten diese Schwachstellen ausnützen um an unsere Informationen / Daten zu kommen.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können Schutzmassnahmen etablieren, so dass wir die Angreifer davor hindern diese Schwachstellen auszunützen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oder so eine Email gekriegt oder schon mal gesehen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Zu bemerken ist aber dass das ganze ein zyklischer prozess ist. Wir sollten immer darauf achten dass entsprechende Schutzmassnahmen im Einsatz sind.
Diese Schutzmassnahmen sollten proportional zum Wert unserer Informationen &amp; Daten sein
Um uns dabei zu helfen unsere Daten und Informationen zu gruppieren, haben wir klassifizierungen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hilft uns anhand von verschiedenen Kriterien unsere Daten zu gruppieren..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Unsere VIV Prinzipien können wir hier Anwenden um Anforderungen zu definieren. Die Informationen / Daten und ihre entsprechende Klassifizierung sollten die VIV prinzipen erfüllen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uns heute 3 Klassifizierungen anhand von ISO-Standards anschauen: Vertraulich Intern &amp; öffentlich. Es gibt auch noch Streng Vertraulich aber dass wird nur in gewissen bereichen wie zum beispiel in der Pharmaindustrie oder im Militärischen bereich verwendet.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die einzelnen Klassifizierungen in Bezug auf Aufbewahrung, Transport und Bearbeitung anschauen.
Bei der Vertraulichen Klassifizierung...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Änderungen sollten auch nachvollziehbar sein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Jetzt haben wir angeschaut was Informationssicherheit ist und wie wir unsere Daten klassifizieren können.
Was passiert denn aber wenn wir einen Informationssicherheitsvorfall haben?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können Sicherheitsvorfälle anhand von unseren 3 Schutzielen einordnen.
Es kann ein einzelnes Schutziel verletzt sein oder mehrere aufs mal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vielleicht habt ihr auch schon von Hackerattacken und Ransomware attacken online oder in der Zeitung gelesen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Jetzt wo wir gesehen haben auf welchen Ebenen ein Sicherheitsvorfall passieren kann, schauen wir uns an wie ihr bei einem Sicherheitsvorfall vorgehen könnt.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sind für euch da. Falls ein verdacht besteht einfach melden
Unsere Experten werden sich direkt mit dem Vorfall auseinandersetzen
- Du kannst auch Screenshots an das Ticket anhängen, um weitere Informationen bereitzustellen.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gibt sehr viele technische Werkzeuge aber schlussendlich habt ihr als Individuum einen grossen einfluss auf die Informationssicherheit.
Wie erwähnt haben wir daher auch heute diese Schulung:
Um euch zu senisibilisiern und mit Beispielen und informationen euere Gefahrenbewusstsein zu fördern.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Um euch einen Überblick von Malware zu geben, werden wir heute 4 Gruppen von Malware anschauen.
Es gibt viele untergruppen und varianten, aber diese 4 sollte man meiner Meinung nach,sicher kennen.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Fakt ist: Jeden Tag werden tausende von cyber attacken ausgeführt. Und die Anzahl und komplexität dieser Attacken nimmt immer zu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Viren, wie der name schon Hindeutet, sind software die im "Verhalten" ähnlichkeiten zu biologischen Viren besitzen.
Das Ziel von Viren ist das Einschleusen in Systemen um sich dann für Verbreitung Replizieren zu können.
Viren können auf der Softwareebene schaden an Dateisysteme versursachen, aber auch auf der Hardwareebene
Eine art von Virus, könnte man fast schon sagen, sind Würmer. Diese bewegen sich oft durch Netzwerke um sich weiter zu verbreiten.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Auch bekannt unter Malware sind die Trojaner. Der name nimmt bezug auf das trojanische Pferd auf Grund von der Technik die eingesetzt wird. Es wird Tarnung verwendet um einen Angriff auszuführen.
Legitime Software wird als Tarnung verwendet um in Systeme einzudringen.
OFt ziehen Trojaner ander Malware mit sich da sie Hintertüren öffnen.
Datendiebstahl, Identitätsmissbrauch, Systemübernahme.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Spyware steht oft in verbindung mit Trojaner, können aber auch selbständig vorhanden sein. 
Bei der Spyware geht es nicht darum direkt Schaden anzurichten, sondern um Datensammlung, Spionage.
Datenschutzverletzungen, Identitätsdiebstahl, finanzielle Verluste.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Ransomware als Begriff ist in der Einführung kurz gefallen. Was verstehen wir darunter?
Ransom auf english bedeutet Lösegeld.
DAten werden verschlüsselt. 
Datenverlust, finanzielle Verluste, Betriebsunterbrechungen.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Impact: WannaCry infected over 230,000 computers across 150 countries within days. It spread by exploiting a vulnerability in the Windows operating system called EternalBlue (a flaw that had already been patched by Microsoft but was unpatched in many systems).
Behavior: The ransomware encrypted users' files, demanding a ransom in Bitcoin to restore access. If users failed to pay the ransom, their data remained inaccessible.
Notable Targets: Several major institutions were severely impacted. For example:
The UK’s National Health Service (NHS) had to cancel surgeries and medical appointments because WannaCry disabled their computer systems.
Large corporations such as FedEx and Telefonica also faced major disruptions.
Prevention &amp; Aftermath: The attack highlighted the importance of keeping systems updated with security patches, as well as implementing backup and recovery plans. It also showcased the need for increased international cooperation to combat cybercrime.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Impact: WannaCry infected over 230,000 computers across 150 countries within days. It spread by exploiting a vulnerability in the Windows operating system called EternalBlue (a flaw that had already been patched by Microsoft but was unpatched in many systems).
Behavior: The ransomware encrypted users' files, demanding a ransom in Bitcoin to restore access. If users failed to pay the ransom, their data remained inaccessible.
Notable Targets: Several major institutions were severely impacted. For example:
The UK’s National Health Service (NHS) had to cancel surgeries and medical appointments because WannaCry disabled their computer systems.
Large corporations such as FedEx and Telefonica also faced major disruptions.
Prevention &amp; Aftermath: The attack highlighted the importance of keeping systems updated with security patches, as well as implementing backup and recovery plans. It also showcased the need for increased international cooperation to combat cybercrime.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https://www.microsoft.com/en-us/security/blog/2022/06/13/the-many-lives-of-blackcat-ransomware/
Die ist ein Beispiel einer Nachricht die von einer Ransomware gruppe eingebelendet wird wenn mit black cat, Ransomware, was eine variante von Ransomware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haben übe rMalware geredet, was die mechanismen der verschiedenen typen sind und wie sie verbreitet werden.
Auf das Verbreiten werden wir jetzt genauer eingehen indem das wir uns Angriffskomponenten die verwendet werden anschauen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uns die Technischen Tools / Werkzeuge anschauen
Und wir werden auf die soziale Ebene eingehen.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uns 
Drive-by Downloads anschauen
Email Anhänge und
Softwarebündlung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Heute in dieser Schulung werden wir mal hinter die Kulissen von Cyber Attacken und Informationssicherheit schauen. 
Wir werdend die theoretischen Hintergründe von Informationssicherheit kennenlernen
Wir werden Malware und Phishing thematisieren
Und wir werden uns auch mit Passwörter und Empfehlungenen bezüglich Verhaltensweisen am Arbeitsplatz und im digitalen Umfeld beschäftigen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Driveby downloads wurden vorher als eine Verbreitungstechnik kurz erwähnt.
Drive-by, also im vorbeifahren ist eine Bezeichung für das Automatische Herunterladen von Malware
Es werden Sicherheitslücken ausgenützt
Unbemerkte Infektion, Verbreitung von Viren, Trojanern oder Ransomware.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https://us.norton.com/blog/malware/what-are-drive-by-downloads
Wir haben 2 Formen
Die Autorisierten Drive by Downloads
Der user klickt auf einen Link, oder lädt eine Datei herunter. Er ist also aktiv involviert und erlaubt den Download sozusagen. Er weiss aber vermutlich nicht das es schädlich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zweite Variante ist der unautorisierte Drive by Download
Hier werden sicherheitslücken ausgenützt um scripts / code auszuführen ohne das Der user involviert ist.
Browser updaten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E-mail Anhänge werden bei Phishing oft eingesetzt um dann mithilfe von Schwachstellen in Software wie PDF_Readers oder Office Programmen Malware auf das System zu bringen.
Unbemerkte Infektion, Installation von Rootkits, Datendiebstahl.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Wie bei den Trojanern vorher erwähnt ist es eine effektive Taktik Malware zu tarnen. Mit software Bundling bieten wir eine legitime Software an die Lauft, aber im Hintergrund haben wir noch Malware der schaden anrichtet
Unbefugter Datenzugriff, Spyware, Trojaner-Infektionen.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Ein bisschen technischer sind die Rootkits
Rootkits arbeiten auf der Ebene von Userberechtigungen.
Wenn die Software die erlaubnis hat andere Software auszuführen ist es einfach weitere Malware mitzuziehen oder zu tarnen.
Der begriff root kit bezieht sich auf den root user, der in gewissen dateisystemen als einziger im root des Systems berechtigungen hat. Bei UNIX systemen jedenfalls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rootkits können auf verschiedenen Ebenen existieren. Je tiefer im System, umso mehr Möglichkeiten haben die Angreifer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Jetzt haben wir Gruppen von Malware angeschaut und was für Techniken verwendet werden um Malware auf ein System zu kriegen.
Softwareaktualisierungen
Emails aufpassen,links und anhänge
Verhaltensbewusstsein beim browsen
Wir haben jetzt mit vorsicht und bewusstsein Begriffe erwähnt die vorallem auch auf der Sozialen Ebene relevant sind.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 der sozialen Ebene wird social engineering angewendet, was die Manipulation von Menschen durch ausnutzung ihrer Emotionen ist.
Es wird druck ausgeübt.
Das Wird beim Phishing und Vishing sehr oft eingesetzt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Phishing istdie Täuschung von User um an Informationen zu kommen und um sich Zugang zu Systemen zu schaffen
Identitätsdiebstahl, finanzielle Verluste, Zugriff auf persönliche Konten.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werden uns ein paar verschiedene Formen von Phishing anschauen und ich werde auch noch Beispiele dazu einblenden um das ganze ein zu veranschaulichen.
Konten von Services, teils Netflix Amazon, aber auch Auf der Business ebene können solche Phishingformen auftreten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account verification phishing which is when the want you to verify your account. Often from well known companies which provide services that many users use. Gives them a big net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 fangen mit dem ersten Block an. Informationssicherheit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Diese Empfehlungen oder Richtlinien können wir hier bei diesem Beispiel gerade Anwenden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verstehen wir unter Informationssicherheit? Wie definieren wir 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SSL (Secure Sockets Layer) encryption, and its more modern and secure replacement, TLS (Transport Layer Security)
uses both asymmetric and symmetric encryption
Asymmetric encryption is used to establish a secure session between a client and a server 
symmetric encryption is used to exchange data within the secured session. 
Differences tls ssl:
Cipher suites
SSL protocol offers support for Fortezza cipher suite. TLS does not offer support. TLS follows a better standardization process that makes defining of new cipher suites easier like RC4, Triple DES, AES, IDEA, etc.
Alert messages
SSL has the “No certificate” alert message. TLS protocol removes the alert message and replaces it with several other alert messages.
Record Protocol
SSL uses Message Authentication Code (MAC) after encrypting each message while TLS on the other hand uses HMAC — a hash-based message authentication code after each message encryption.
Handshake process
In SSL, the hash calculation also comprises the master secret and pad while in TLS, the hashes are calculated over handshake message.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&lt;h1&gt;
  &lt;i class="fa-solid fa-envelope fa-xl" style="margin-right: 15px"&gt;&lt;/i&gt; E-Mails &amp; Postkarten
&lt;/h1&gt;
&lt;i class="fa-solid fa-envelope-open-text fa-2xl" style="margin-right:20px; margin-top: 75px; margin-bottom: 35px"&gt;&lt;/i&gt; E-Mails
- Ähnlich wie Postkarten: Inhalte können von Dritten gelesen werden.
- Unverschlüsselte E-Mails können auf dem Weg abgefangen und gelesen werden.
&lt;i class="fa-solid fa-lock fa-2xl" style="margin-right:20px; margin-top: 75px; margin-bottom: 35px"&gt;&lt;/i&gt; Verschlüsselte E-Mails
- Verschlüsselung macht E-Mails zu einer persönlichen Lieferung
- Kontrolle der Identität bevor Inhalt eingesehen werden kann
&lt;div class="footer-outer"&gt;
  &lt;p class="footer-passive"&gt;Block 1 - Informationssicherheit |&lt;/p&gt;
  &lt;p class="footer-active"&gt;&amp;nbsp Block 2 - Malware &amp; Phishing&lt;/p&gt;
  &lt;p class="footer-passive" &gt;&amp;nbsp | Block 3 - Passwörter &amp; Verhaltensweisen&lt;/p&gt;
&lt;/div&gt;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Authentisierung: Vorlegen eines Nachweises für die Identität des Nutzers gegenüber dem IT-System oder der IT-Ressource, an der er sich anmelden möchte
Authentifizierung prüft, ob die bereitgestellten Informationen mit den in einem Sicherheitssystem hinterlegten Daten übereinstimmen. Wenn die Überprüfung erfolgreich ist, wird der Benutzer oder das Gerät als authentisch betrachtet und erhält Zugriff auf die entsprechenden Ressourcen oder Dienste. 
autorisierung:
Sobald ein Benutzer authentifiziert ist, bestimmt die Autorisierung, welche Berechtigungen dieser Benutzer 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118</Slides>
  <Notes>118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118</vt:i4>
      </vt:variant>
    </vt:vector>
  </HeadingPairs>
  <TitlesOfParts>
    <vt:vector size="1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2025-02-10T13:25:32Z</dcterms:created>
  <dcterms:modified xsi:type="dcterms:W3CDTF">2025-02-10T13:25:32Z</dcterms:modified>
</cp:coreProperties>
</file>